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84" r:id="rId1"/>
  </p:sldMasterIdLst>
  <p:sldIdLst>
    <p:sldId id="257" r:id="rId2"/>
    <p:sldId id="256" r:id="rId3"/>
  </p:sldIdLst>
  <p:sldSz cx="9504363" cy="673258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Fb BoeiManali" panose="02020503050405020304" pitchFamily="18" charset="-79"/>
      <p:regular r:id="rId10"/>
      <p:bold r:id="rId11"/>
    </p:embeddedFont>
    <p:embeddedFont>
      <p:font typeface="NarkisBlockMF" panose="01000503000000020003" pitchFamily="50" charset="-79"/>
      <p:regular r:id="rId12"/>
      <p:bold r:id="rId13"/>
    </p:embeddedFont>
    <p:embeddedFont>
      <p:font typeface="NarkisBlockMF Thin" panose="01000503000000020003" pitchFamily="50" charset="-79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29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356" y="102"/>
      </p:cViewPr>
      <p:guideLst>
        <p:guide orient="horz" pos="2121"/>
        <p:guide pos="29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7" y="1101838"/>
            <a:ext cx="8078709" cy="2343938"/>
          </a:xfrm>
        </p:spPr>
        <p:txBody>
          <a:bodyPr anchor="b"/>
          <a:lstStyle>
            <a:lvl1pPr algn="ctr"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046" y="3536168"/>
            <a:ext cx="7128272" cy="1625483"/>
          </a:xfrm>
        </p:spPr>
        <p:txBody>
          <a:bodyPr/>
          <a:lstStyle>
            <a:lvl1pPr marL="0" indent="0" algn="ctr">
              <a:buNone/>
              <a:defRPr sz="2356"/>
            </a:lvl1pPr>
            <a:lvl2pPr marL="448833" indent="0" algn="ctr">
              <a:buNone/>
              <a:defRPr sz="1963"/>
            </a:lvl2pPr>
            <a:lvl3pPr marL="897666" indent="0" algn="ctr">
              <a:buNone/>
              <a:defRPr sz="1767"/>
            </a:lvl3pPr>
            <a:lvl4pPr marL="1346500" indent="0" algn="ctr">
              <a:buNone/>
              <a:defRPr sz="1571"/>
            </a:lvl4pPr>
            <a:lvl5pPr marL="1795333" indent="0" algn="ctr">
              <a:buNone/>
              <a:defRPr sz="1571"/>
            </a:lvl5pPr>
            <a:lvl6pPr marL="2244166" indent="0" algn="ctr">
              <a:buNone/>
              <a:defRPr sz="1571"/>
            </a:lvl6pPr>
            <a:lvl7pPr marL="2692999" indent="0" algn="ctr">
              <a:buNone/>
              <a:defRPr sz="1571"/>
            </a:lvl7pPr>
            <a:lvl8pPr marL="3141833" indent="0" algn="ctr">
              <a:buNone/>
              <a:defRPr sz="1571"/>
            </a:lvl8pPr>
            <a:lvl9pPr marL="3590666" indent="0" algn="ctr">
              <a:buNone/>
              <a:defRPr sz="1571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451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21" userDrawn="1">
          <p15:clr>
            <a:srgbClr val="FBAE40"/>
          </p15:clr>
        </p15:guide>
        <p15:guide id="2" pos="29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393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75" y="1678474"/>
            <a:ext cx="8197513" cy="2800569"/>
          </a:xfrm>
        </p:spPr>
        <p:txBody>
          <a:bodyPr anchor="b"/>
          <a:lstStyle>
            <a:lvl1pPr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475" y="4505537"/>
            <a:ext cx="8197513" cy="1472753"/>
          </a:xfrm>
        </p:spPr>
        <p:txBody>
          <a:bodyPr/>
          <a:lstStyle>
            <a:lvl1pPr marL="0" indent="0">
              <a:buNone/>
              <a:defRPr sz="2356">
                <a:solidFill>
                  <a:schemeClr val="tx1"/>
                </a:solidFill>
              </a:defRPr>
            </a:lvl1pPr>
            <a:lvl2pPr marL="448833" indent="0">
              <a:buNone/>
              <a:defRPr sz="1963">
                <a:solidFill>
                  <a:schemeClr val="tx1">
                    <a:tint val="75000"/>
                  </a:schemeClr>
                </a:solidFill>
              </a:defRPr>
            </a:lvl2pPr>
            <a:lvl3pPr marL="897666" indent="0">
              <a:buNone/>
              <a:defRPr sz="1767">
                <a:solidFill>
                  <a:schemeClr val="tx1">
                    <a:tint val="75000"/>
                  </a:schemeClr>
                </a:solidFill>
              </a:defRPr>
            </a:lvl3pPr>
            <a:lvl4pPr marL="134650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4pPr>
            <a:lvl5pPr marL="17953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5pPr>
            <a:lvl6pPr marL="22441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6pPr>
            <a:lvl7pPr marL="2692999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7pPr>
            <a:lvl8pPr marL="31418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8pPr>
            <a:lvl9pPr marL="35906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651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425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84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6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358450"/>
            <a:ext cx="8197513" cy="130132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664" y="1650420"/>
            <a:ext cx="4020790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664" y="2459265"/>
            <a:ext cx="4020790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1584" y="1650420"/>
            <a:ext cx="4040592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1584" y="2459265"/>
            <a:ext cx="4040592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12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308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2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592" y="969370"/>
            <a:ext cx="4811584" cy="4784501"/>
          </a:xfrm>
        </p:spPr>
        <p:txBody>
          <a:bodyPr/>
          <a:lstStyle>
            <a:lvl1pPr>
              <a:defRPr sz="3141"/>
            </a:lvl1pPr>
            <a:lvl2pPr>
              <a:defRPr sz="2749"/>
            </a:lvl2pPr>
            <a:lvl3pPr>
              <a:defRPr sz="2356"/>
            </a:lvl3pPr>
            <a:lvl4pPr>
              <a:defRPr sz="1963"/>
            </a:lvl4pPr>
            <a:lvl5pPr>
              <a:defRPr sz="1963"/>
            </a:lvl5pPr>
            <a:lvl6pPr>
              <a:defRPr sz="1963"/>
            </a:lvl6pPr>
            <a:lvl7pPr>
              <a:defRPr sz="1963"/>
            </a:lvl7pPr>
            <a:lvl8pPr>
              <a:defRPr sz="1963"/>
            </a:lvl8pPr>
            <a:lvl9pPr>
              <a:defRPr sz="196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731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0592" y="969370"/>
            <a:ext cx="4811584" cy="4784501"/>
          </a:xfrm>
        </p:spPr>
        <p:txBody>
          <a:bodyPr anchor="t"/>
          <a:lstStyle>
            <a:lvl1pPr marL="0" indent="0">
              <a:buNone/>
              <a:defRPr sz="3141"/>
            </a:lvl1pPr>
            <a:lvl2pPr marL="448833" indent="0">
              <a:buNone/>
              <a:defRPr sz="2749"/>
            </a:lvl2pPr>
            <a:lvl3pPr marL="897666" indent="0">
              <a:buNone/>
              <a:defRPr sz="2356"/>
            </a:lvl3pPr>
            <a:lvl4pPr marL="1346500" indent="0">
              <a:buNone/>
              <a:defRPr sz="1963"/>
            </a:lvl4pPr>
            <a:lvl5pPr marL="1795333" indent="0">
              <a:buNone/>
              <a:defRPr sz="1963"/>
            </a:lvl5pPr>
            <a:lvl6pPr marL="2244166" indent="0">
              <a:buNone/>
              <a:defRPr sz="1963"/>
            </a:lvl6pPr>
            <a:lvl7pPr marL="2692999" indent="0">
              <a:buNone/>
              <a:defRPr sz="1963"/>
            </a:lvl7pPr>
            <a:lvl8pPr marL="3141833" indent="0">
              <a:buNone/>
              <a:defRPr sz="1963"/>
            </a:lvl8pPr>
            <a:lvl9pPr marL="3590666" indent="0">
              <a:buNone/>
              <a:defRPr sz="196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106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31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1560" y="358448"/>
            <a:ext cx="2049378" cy="570555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426" y="358448"/>
            <a:ext cx="6029330" cy="570555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23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25" y="358450"/>
            <a:ext cx="8197513" cy="1301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25" y="1792240"/>
            <a:ext cx="8197513" cy="4271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25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7DA0-AC62-4314-AA65-E3A1365B1353}" type="datetimeFigureOut">
              <a:rPr lang="he-IL" smtClean="0"/>
              <a:t>כ"ב/ניסן/תשפ"ג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8320" y="6240113"/>
            <a:ext cx="3207723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12456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337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7666" rtl="1" eaLnBrk="1" latinLnBrk="0" hangingPunct="1">
        <a:lnSpc>
          <a:spcPct val="90000"/>
        </a:lnSpc>
        <a:spcBef>
          <a:spcPct val="0"/>
        </a:spcBef>
        <a:buNone/>
        <a:defRPr sz="4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417" indent="-224417" algn="r" defTabSz="897666" rtl="1" eaLnBrk="1" latinLnBrk="0" hangingPunct="1">
        <a:lnSpc>
          <a:spcPct val="90000"/>
        </a:lnSpc>
        <a:spcBef>
          <a:spcPts val="982"/>
        </a:spcBef>
        <a:buFont typeface="Arial" panose="020B0604020202020204" pitchFamily="34" charset="0"/>
        <a:buChar char="•"/>
        <a:defRPr sz="2749" kern="1200">
          <a:solidFill>
            <a:schemeClr val="tx1"/>
          </a:solidFill>
          <a:latin typeface="+mn-lt"/>
          <a:ea typeface="+mn-ea"/>
          <a:cs typeface="+mn-cs"/>
        </a:defRPr>
      </a:lvl1pPr>
      <a:lvl2pPr marL="6732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2356" kern="1200">
          <a:solidFill>
            <a:schemeClr val="tx1"/>
          </a:solidFill>
          <a:latin typeface="+mn-lt"/>
          <a:ea typeface="+mn-ea"/>
          <a:cs typeface="+mn-cs"/>
        </a:defRPr>
      </a:lvl2pPr>
      <a:lvl3pPr marL="1122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3pPr>
      <a:lvl4pPr marL="15709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20197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4685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9174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366249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815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1pPr>
      <a:lvl2pPr marL="448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2pPr>
      <a:lvl3pPr marL="897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3pPr>
      <a:lvl4pPr marL="134650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17953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2441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692999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141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590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E22F9A50-99AF-A91A-08E2-3C7351D8E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85" y="0"/>
            <a:ext cx="4744278" cy="673258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E194A6A-B352-1C12-E5C6-74562AC5D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4278" cy="673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99B7BD1-B7D9-21C2-FAAE-04CB11266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275"/>
            <a:ext cx="9504363" cy="67408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13A503E-EFF9-5CFA-5FC3-322CDD28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0" y="408889"/>
            <a:ext cx="4461434" cy="315121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94355E6-E654-4646-E08D-F0B922B71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38" y="318100"/>
            <a:ext cx="4370801" cy="3151210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3C419704-7858-0B0E-C023-6BFC283D6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39" y="246853"/>
            <a:ext cx="1561612" cy="6720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0315E8-2A4C-859C-D429-7E47F110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7860" y="244383"/>
            <a:ext cx="1561612" cy="672050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BC059223-BE20-D585-4362-CAB565EC12F9}"/>
              </a:ext>
            </a:extLst>
          </p:cNvPr>
          <p:cNvSpPr txBox="1"/>
          <p:nvPr/>
        </p:nvSpPr>
        <p:spPr>
          <a:xfrm>
            <a:off x="1810356" y="362288"/>
            <a:ext cx="1114065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3A7401D-55FB-D35F-C9A7-7C80D133CD99}"/>
              </a:ext>
            </a:extLst>
          </p:cNvPr>
          <p:cNvSpPr txBox="1"/>
          <p:nvPr/>
        </p:nvSpPr>
        <p:spPr>
          <a:xfrm>
            <a:off x="6250254" y="362288"/>
            <a:ext cx="2665400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CF8BCB3-8890-340B-852F-F254A290C8DC}"/>
              </a:ext>
            </a:extLst>
          </p:cNvPr>
          <p:cNvSpPr txBox="1"/>
          <p:nvPr/>
        </p:nvSpPr>
        <p:spPr>
          <a:xfrm>
            <a:off x="5165950" y="877568"/>
            <a:ext cx="3749703" cy="1715854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א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60ABFDA-E1EF-2FA2-39C6-FADBE8297B00}"/>
              </a:ext>
            </a:extLst>
          </p:cNvPr>
          <p:cNvSpPr txBox="1"/>
          <p:nvPr/>
        </p:nvSpPr>
        <p:spPr>
          <a:xfrm>
            <a:off x="612308" y="916434"/>
            <a:ext cx="3473559" cy="2365263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DCE309D-617E-1011-2A54-6D5DD3A2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03" y="3724606"/>
            <a:ext cx="1654519" cy="267793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36A489-0F62-2982-8647-364B3FE9E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19" y="3780494"/>
            <a:ext cx="1390784" cy="4742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BEE048-DA95-2E04-65FC-19BC4AA863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77" y="6093334"/>
            <a:ext cx="1572012" cy="474252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B35A8D5-9510-5346-F189-31F08FB01673}"/>
              </a:ext>
            </a:extLst>
          </p:cNvPr>
          <p:cNvSpPr txBox="1"/>
          <p:nvPr/>
        </p:nvSpPr>
        <p:spPr>
          <a:xfrm>
            <a:off x="3269473" y="3824941"/>
            <a:ext cx="1192449" cy="298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343" dirty="0" err="1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ד"שים</a:t>
            </a:r>
            <a:r>
              <a:rPr lang="he-IL" sz="1343" dirty="0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 חמים מהתנור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66837FF3-1678-4BD2-BADF-CC924D02BE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3" y="3724606"/>
            <a:ext cx="2427918" cy="2847902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3622BFE1-37BC-6AE6-E557-C852EB2B98D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" t="33144" r="5205" b="3688"/>
          <a:stretch/>
        </p:blipFill>
        <p:spPr>
          <a:xfrm>
            <a:off x="4764937" y="3680630"/>
            <a:ext cx="4661002" cy="295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481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250</Words>
  <Application>Microsoft Office PowerPoint</Application>
  <PresentationFormat>מותאם אישית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9" baseType="lpstr">
      <vt:lpstr>NarkisBlockMF Thin</vt:lpstr>
      <vt:lpstr>NarkisBlockMF</vt:lpstr>
      <vt:lpstr>Calibri</vt:lpstr>
      <vt:lpstr>Arial</vt:lpstr>
      <vt:lpstr>Calibri Light</vt:lpstr>
      <vt:lpstr>Fb BoeiManali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רואי</dc:creator>
  <cp:lastModifiedBy>רואי</cp:lastModifiedBy>
  <cp:revision>15</cp:revision>
  <dcterms:created xsi:type="dcterms:W3CDTF">2023-01-09T10:31:55Z</dcterms:created>
  <dcterms:modified xsi:type="dcterms:W3CDTF">2023-04-13T09:37:02Z</dcterms:modified>
</cp:coreProperties>
</file>