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84" r:id="rId1"/>
  </p:sldMasterIdLst>
  <p:sldIdLst>
    <p:sldId id="257" r:id="rId2"/>
    <p:sldId id="256" r:id="rId3"/>
  </p:sldIdLst>
  <p:sldSz cx="9504363" cy="6732588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  <p:embeddedFont>
      <p:font typeface="Fb BoeiManali" panose="02020503050405020304" pitchFamily="18" charset="-79"/>
      <p:regular r:id="rId10"/>
      <p:bold r:id="rId11"/>
    </p:embeddedFont>
    <p:embeddedFont>
      <p:font typeface="NarkisBlockMF" panose="020B0604020202020204" charset="-79"/>
      <p:regular r:id="rId12"/>
      <p:bold r:id="rId13"/>
    </p:embeddedFont>
    <p:embeddedFont>
      <p:font typeface="NarkisBlockMF Thin" panose="01000503000000020003" charset="-79"/>
      <p:regular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1" userDrawn="1">
          <p15:clr>
            <a:srgbClr val="A4A3A4"/>
          </p15:clr>
        </p15:guide>
        <p15:guide id="2" pos="29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1824" y="612"/>
      </p:cViewPr>
      <p:guideLst>
        <p:guide orient="horz" pos="2121"/>
        <p:guide pos="29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presProps" Target="presProp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2827" y="1101838"/>
            <a:ext cx="8078709" cy="2343938"/>
          </a:xfrm>
        </p:spPr>
        <p:txBody>
          <a:bodyPr anchor="b"/>
          <a:lstStyle>
            <a:lvl1pPr algn="ctr">
              <a:defRPr sz="589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8046" y="3536168"/>
            <a:ext cx="7128272" cy="1625483"/>
          </a:xfrm>
        </p:spPr>
        <p:txBody>
          <a:bodyPr/>
          <a:lstStyle>
            <a:lvl1pPr marL="0" indent="0" algn="ctr">
              <a:buNone/>
              <a:defRPr sz="2356"/>
            </a:lvl1pPr>
            <a:lvl2pPr marL="448833" indent="0" algn="ctr">
              <a:buNone/>
              <a:defRPr sz="1963"/>
            </a:lvl2pPr>
            <a:lvl3pPr marL="897666" indent="0" algn="ctr">
              <a:buNone/>
              <a:defRPr sz="1767"/>
            </a:lvl3pPr>
            <a:lvl4pPr marL="1346500" indent="0" algn="ctr">
              <a:buNone/>
              <a:defRPr sz="1571"/>
            </a:lvl4pPr>
            <a:lvl5pPr marL="1795333" indent="0" algn="ctr">
              <a:buNone/>
              <a:defRPr sz="1571"/>
            </a:lvl5pPr>
            <a:lvl6pPr marL="2244166" indent="0" algn="ctr">
              <a:buNone/>
              <a:defRPr sz="1571"/>
            </a:lvl6pPr>
            <a:lvl7pPr marL="2692999" indent="0" algn="ctr">
              <a:buNone/>
              <a:defRPr sz="1571"/>
            </a:lvl7pPr>
            <a:lvl8pPr marL="3141833" indent="0" algn="ctr">
              <a:buNone/>
              <a:defRPr sz="1571"/>
            </a:lvl8pPr>
            <a:lvl9pPr marL="3590666" indent="0" algn="ctr">
              <a:buNone/>
              <a:defRPr sz="1571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כ"ב/אדר/תשפ"ג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4451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21" userDrawn="1">
          <p15:clr>
            <a:srgbClr val="FBAE40"/>
          </p15:clr>
        </p15:guide>
        <p15:guide id="2" pos="299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כ"ב/אדר/תשפ"ג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43931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475" y="1678474"/>
            <a:ext cx="8197513" cy="2800569"/>
          </a:xfrm>
        </p:spPr>
        <p:txBody>
          <a:bodyPr anchor="b"/>
          <a:lstStyle>
            <a:lvl1pPr>
              <a:defRPr sz="589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475" y="4505537"/>
            <a:ext cx="8197513" cy="1472753"/>
          </a:xfrm>
        </p:spPr>
        <p:txBody>
          <a:bodyPr/>
          <a:lstStyle>
            <a:lvl1pPr marL="0" indent="0">
              <a:buNone/>
              <a:defRPr sz="2356">
                <a:solidFill>
                  <a:schemeClr val="tx1"/>
                </a:solidFill>
              </a:defRPr>
            </a:lvl1pPr>
            <a:lvl2pPr marL="448833" indent="0">
              <a:buNone/>
              <a:defRPr sz="1963">
                <a:solidFill>
                  <a:schemeClr val="tx1">
                    <a:tint val="75000"/>
                  </a:schemeClr>
                </a:solidFill>
              </a:defRPr>
            </a:lvl2pPr>
            <a:lvl3pPr marL="897666" indent="0">
              <a:buNone/>
              <a:defRPr sz="1767">
                <a:solidFill>
                  <a:schemeClr val="tx1">
                    <a:tint val="75000"/>
                  </a:schemeClr>
                </a:solidFill>
              </a:defRPr>
            </a:lvl3pPr>
            <a:lvl4pPr marL="1346500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4pPr>
            <a:lvl5pPr marL="1795333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5pPr>
            <a:lvl6pPr marL="2244166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6pPr>
            <a:lvl7pPr marL="2692999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7pPr>
            <a:lvl8pPr marL="3141833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8pPr>
            <a:lvl9pPr marL="3590666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כ"ב/אדר/תשפ"ג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06516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3425" y="1792240"/>
            <a:ext cx="4039354" cy="4271765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1584" y="1792240"/>
            <a:ext cx="4039354" cy="4271765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כ"ב/אדר/תשפ"ג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45682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663" y="358450"/>
            <a:ext cx="8197513" cy="1301322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4664" y="1650420"/>
            <a:ext cx="4020790" cy="808845"/>
          </a:xfrm>
        </p:spPr>
        <p:txBody>
          <a:bodyPr anchor="b"/>
          <a:lstStyle>
            <a:lvl1pPr marL="0" indent="0">
              <a:buNone/>
              <a:defRPr sz="2356" b="1"/>
            </a:lvl1pPr>
            <a:lvl2pPr marL="448833" indent="0">
              <a:buNone/>
              <a:defRPr sz="1963" b="1"/>
            </a:lvl2pPr>
            <a:lvl3pPr marL="897666" indent="0">
              <a:buNone/>
              <a:defRPr sz="1767" b="1"/>
            </a:lvl3pPr>
            <a:lvl4pPr marL="1346500" indent="0">
              <a:buNone/>
              <a:defRPr sz="1571" b="1"/>
            </a:lvl4pPr>
            <a:lvl5pPr marL="1795333" indent="0">
              <a:buNone/>
              <a:defRPr sz="1571" b="1"/>
            </a:lvl5pPr>
            <a:lvl6pPr marL="2244166" indent="0">
              <a:buNone/>
              <a:defRPr sz="1571" b="1"/>
            </a:lvl6pPr>
            <a:lvl7pPr marL="2692999" indent="0">
              <a:buNone/>
              <a:defRPr sz="1571" b="1"/>
            </a:lvl7pPr>
            <a:lvl8pPr marL="3141833" indent="0">
              <a:buNone/>
              <a:defRPr sz="1571" b="1"/>
            </a:lvl8pPr>
            <a:lvl9pPr marL="3590666" indent="0">
              <a:buNone/>
              <a:defRPr sz="1571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4664" y="2459265"/>
            <a:ext cx="4020790" cy="361720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11584" y="1650420"/>
            <a:ext cx="4040592" cy="808845"/>
          </a:xfrm>
        </p:spPr>
        <p:txBody>
          <a:bodyPr anchor="b"/>
          <a:lstStyle>
            <a:lvl1pPr marL="0" indent="0">
              <a:buNone/>
              <a:defRPr sz="2356" b="1"/>
            </a:lvl1pPr>
            <a:lvl2pPr marL="448833" indent="0">
              <a:buNone/>
              <a:defRPr sz="1963" b="1"/>
            </a:lvl2pPr>
            <a:lvl3pPr marL="897666" indent="0">
              <a:buNone/>
              <a:defRPr sz="1767" b="1"/>
            </a:lvl3pPr>
            <a:lvl4pPr marL="1346500" indent="0">
              <a:buNone/>
              <a:defRPr sz="1571" b="1"/>
            </a:lvl4pPr>
            <a:lvl5pPr marL="1795333" indent="0">
              <a:buNone/>
              <a:defRPr sz="1571" b="1"/>
            </a:lvl5pPr>
            <a:lvl6pPr marL="2244166" indent="0">
              <a:buNone/>
              <a:defRPr sz="1571" b="1"/>
            </a:lvl6pPr>
            <a:lvl7pPr marL="2692999" indent="0">
              <a:buNone/>
              <a:defRPr sz="1571" b="1"/>
            </a:lvl7pPr>
            <a:lvl8pPr marL="3141833" indent="0">
              <a:buNone/>
              <a:defRPr sz="1571" b="1"/>
            </a:lvl8pPr>
            <a:lvl9pPr marL="3590666" indent="0">
              <a:buNone/>
              <a:defRPr sz="1571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11584" y="2459265"/>
            <a:ext cx="4040592" cy="361720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כ"ב/אדר/תשפ"ג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91201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כ"ב/אדר/תשפ"ג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73089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כ"ב/אדר/תשפ"ג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5427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663" y="448839"/>
            <a:ext cx="3065404" cy="1570937"/>
          </a:xfrm>
        </p:spPr>
        <p:txBody>
          <a:bodyPr anchor="b"/>
          <a:lstStyle>
            <a:lvl1pPr>
              <a:defRPr sz="3141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0592" y="969370"/>
            <a:ext cx="4811584" cy="4784501"/>
          </a:xfrm>
        </p:spPr>
        <p:txBody>
          <a:bodyPr/>
          <a:lstStyle>
            <a:lvl1pPr>
              <a:defRPr sz="3141"/>
            </a:lvl1pPr>
            <a:lvl2pPr>
              <a:defRPr sz="2749"/>
            </a:lvl2pPr>
            <a:lvl3pPr>
              <a:defRPr sz="2356"/>
            </a:lvl3pPr>
            <a:lvl4pPr>
              <a:defRPr sz="1963"/>
            </a:lvl4pPr>
            <a:lvl5pPr>
              <a:defRPr sz="1963"/>
            </a:lvl5pPr>
            <a:lvl6pPr>
              <a:defRPr sz="1963"/>
            </a:lvl6pPr>
            <a:lvl7pPr>
              <a:defRPr sz="1963"/>
            </a:lvl7pPr>
            <a:lvl8pPr>
              <a:defRPr sz="1963"/>
            </a:lvl8pPr>
            <a:lvl9pPr>
              <a:defRPr sz="1963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4663" y="2019776"/>
            <a:ext cx="3065404" cy="3741886"/>
          </a:xfrm>
        </p:spPr>
        <p:txBody>
          <a:bodyPr/>
          <a:lstStyle>
            <a:lvl1pPr marL="0" indent="0">
              <a:buNone/>
              <a:defRPr sz="1571"/>
            </a:lvl1pPr>
            <a:lvl2pPr marL="448833" indent="0">
              <a:buNone/>
              <a:defRPr sz="1374"/>
            </a:lvl2pPr>
            <a:lvl3pPr marL="897666" indent="0">
              <a:buNone/>
              <a:defRPr sz="1178"/>
            </a:lvl3pPr>
            <a:lvl4pPr marL="1346500" indent="0">
              <a:buNone/>
              <a:defRPr sz="982"/>
            </a:lvl4pPr>
            <a:lvl5pPr marL="1795333" indent="0">
              <a:buNone/>
              <a:defRPr sz="982"/>
            </a:lvl5pPr>
            <a:lvl6pPr marL="2244166" indent="0">
              <a:buNone/>
              <a:defRPr sz="982"/>
            </a:lvl6pPr>
            <a:lvl7pPr marL="2692999" indent="0">
              <a:buNone/>
              <a:defRPr sz="982"/>
            </a:lvl7pPr>
            <a:lvl8pPr marL="3141833" indent="0">
              <a:buNone/>
              <a:defRPr sz="982"/>
            </a:lvl8pPr>
            <a:lvl9pPr marL="3590666" indent="0">
              <a:buNone/>
              <a:defRPr sz="982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כ"ב/אדר/תשפ"ג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77319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663" y="448839"/>
            <a:ext cx="3065404" cy="1570937"/>
          </a:xfrm>
        </p:spPr>
        <p:txBody>
          <a:bodyPr anchor="b"/>
          <a:lstStyle>
            <a:lvl1pPr>
              <a:defRPr sz="3141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0592" y="969370"/>
            <a:ext cx="4811584" cy="4784501"/>
          </a:xfrm>
        </p:spPr>
        <p:txBody>
          <a:bodyPr anchor="t"/>
          <a:lstStyle>
            <a:lvl1pPr marL="0" indent="0">
              <a:buNone/>
              <a:defRPr sz="3141"/>
            </a:lvl1pPr>
            <a:lvl2pPr marL="448833" indent="0">
              <a:buNone/>
              <a:defRPr sz="2749"/>
            </a:lvl2pPr>
            <a:lvl3pPr marL="897666" indent="0">
              <a:buNone/>
              <a:defRPr sz="2356"/>
            </a:lvl3pPr>
            <a:lvl4pPr marL="1346500" indent="0">
              <a:buNone/>
              <a:defRPr sz="1963"/>
            </a:lvl4pPr>
            <a:lvl5pPr marL="1795333" indent="0">
              <a:buNone/>
              <a:defRPr sz="1963"/>
            </a:lvl5pPr>
            <a:lvl6pPr marL="2244166" indent="0">
              <a:buNone/>
              <a:defRPr sz="1963"/>
            </a:lvl6pPr>
            <a:lvl7pPr marL="2692999" indent="0">
              <a:buNone/>
              <a:defRPr sz="1963"/>
            </a:lvl7pPr>
            <a:lvl8pPr marL="3141833" indent="0">
              <a:buNone/>
              <a:defRPr sz="1963"/>
            </a:lvl8pPr>
            <a:lvl9pPr marL="3590666" indent="0">
              <a:buNone/>
              <a:defRPr sz="1963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4663" y="2019776"/>
            <a:ext cx="3065404" cy="3741886"/>
          </a:xfrm>
        </p:spPr>
        <p:txBody>
          <a:bodyPr/>
          <a:lstStyle>
            <a:lvl1pPr marL="0" indent="0">
              <a:buNone/>
              <a:defRPr sz="1571"/>
            </a:lvl1pPr>
            <a:lvl2pPr marL="448833" indent="0">
              <a:buNone/>
              <a:defRPr sz="1374"/>
            </a:lvl2pPr>
            <a:lvl3pPr marL="897666" indent="0">
              <a:buNone/>
              <a:defRPr sz="1178"/>
            </a:lvl3pPr>
            <a:lvl4pPr marL="1346500" indent="0">
              <a:buNone/>
              <a:defRPr sz="982"/>
            </a:lvl4pPr>
            <a:lvl5pPr marL="1795333" indent="0">
              <a:buNone/>
              <a:defRPr sz="982"/>
            </a:lvl5pPr>
            <a:lvl6pPr marL="2244166" indent="0">
              <a:buNone/>
              <a:defRPr sz="982"/>
            </a:lvl6pPr>
            <a:lvl7pPr marL="2692999" indent="0">
              <a:buNone/>
              <a:defRPr sz="982"/>
            </a:lvl7pPr>
            <a:lvl8pPr marL="3141833" indent="0">
              <a:buNone/>
              <a:defRPr sz="982"/>
            </a:lvl8pPr>
            <a:lvl9pPr marL="3590666" indent="0">
              <a:buNone/>
              <a:defRPr sz="982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כ"ב/אדר/תשפ"ג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61065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כ"ב/אדר/תשפ"ג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68315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1560" y="358448"/>
            <a:ext cx="2049378" cy="5705557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3426" y="358448"/>
            <a:ext cx="6029330" cy="570555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7DA0-AC62-4314-AA65-E3A1365B1353}" type="datetimeFigureOut">
              <a:rPr lang="he-IL" smtClean="0"/>
              <a:t>כ"ב/אדר/תשפ"ג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42233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3425" y="358450"/>
            <a:ext cx="8197513" cy="13013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3425" y="1792240"/>
            <a:ext cx="8197513" cy="42717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3425" y="6240113"/>
            <a:ext cx="2138482" cy="3584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77DA0-AC62-4314-AA65-E3A1365B1353}" type="datetimeFigureOut">
              <a:rPr lang="he-IL" smtClean="0"/>
              <a:t>כ"ב/אדר/תשפ"ג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48320" y="6240113"/>
            <a:ext cx="3207723" cy="3584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12456" y="6240113"/>
            <a:ext cx="2138482" cy="3584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1465C-EAC5-43D8-B1E3-7D99193C5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1337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897666" rtl="1" eaLnBrk="1" latinLnBrk="0" hangingPunct="1">
        <a:lnSpc>
          <a:spcPct val="90000"/>
        </a:lnSpc>
        <a:spcBef>
          <a:spcPct val="0"/>
        </a:spcBef>
        <a:buNone/>
        <a:defRPr sz="43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4417" indent="-224417" algn="r" defTabSz="897666" rtl="1" eaLnBrk="1" latinLnBrk="0" hangingPunct="1">
        <a:lnSpc>
          <a:spcPct val="90000"/>
        </a:lnSpc>
        <a:spcBef>
          <a:spcPts val="982"/>
        </a:spcBef>
        <a:buFont typeface="Arial" panose="020B0604020202020204" pitchFamily="34" charset="0"/>
        <a:buChar char="•"/>
        <a:defRPr sz="2749" kern="1200">
          <a:solidFill>
            <a:schemeClr val="tx1"/>
          </a:solidFill>
          <a:latin typeface="+mn-lt"/>
          <a:ea typeface="+mn-ea"/>
          <a:cs typeface="+mn-cs"/>
        </a:defRPr>
      </a:lvl1pPr>
      <a:lvl2pPr marL="673250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2356" kern="1200">
          <a:solidFill>
            <a:schemeClr val="tx1"/>
          </a:solidFill>
          <a:latin typeface="+mn-lt"/>
          <a:ea typeface="+mn-ea"/>
          <a:cs typeface="+mn-cs"/>
        </a:defRPr>
      </a:lvl2pPr>
      <a:lvl3pPr marL="1122083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963" kern="1200">
          <a:solidFill>
            <a:schemeClr val="tx1"/>
          </a:solidFill>
          <a:latin typeface="+mn-lt"/>
          <a:ea typeface="+mn-ea"/>
          <a:cs typeface="+mn-cs"/>
        </a:defRPr>
      </a:lvl3pPr>
      <a:lvl4pPr marL="1570916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767" kern="1200">
          <a:solidFill>
            <a:schemeClr val="tx1"/>
          </a:solidFill>
          <a:latin typeface="+mn-lt"/>
          <a:ea typeface="+mn-ea"/>
          <a:cs typeface="+mn-cs"/>
        </a:defRPr>
      </a:lvl4pPr>
      <a:lvl5pPr marL="2019750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767" kern="1200">
          <a:solidFill>
            <a:schemeClr val="tx1"/>
          </a:solidFill>
          <a:latin typeface="+mn-lt"/>
          <a:ea typeface="+mn-ea"/>
          <a:cs typeface="+mn-cs"/>
        </a:defRPr>
      </a:lvl5pPr>
      <a:lvl6pPr marL="2468583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767" kern="1200">
          <a:solidFill>
            <a:schemeClr val="tx1"/>
          </a:solidFill>
          <a:latin typeface="+mn-lt"/>
          <a:ea typeface="+mn-ea"/>
          <a:cs typeface="+mn-cs"/>
        </a:defRPr>
      </a:lvl6pPr>
      <a:lvl7pPr marL="2917416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767" kern="1200">
          <a:solidFill>
            <a:schemeClr val="tx1"/>
          </a:solidFill>
          <a:latin typeface="+mn-lt"/>
          <a:ea typeface="+mn-ea"/>
          <a:cs typeface="+mn-cs"/>
        </a:defRPr>
      </a:lvl7pPr>
      <a:lvl8pPr marL="3366249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767" kern="1200">
          <a:solidFill>
            <a:schemeClr val="tx1"/>
          </a:solidFill>
          <a:latin typeface="+mn-lt"/>
          <a:ea typeface="+mn-ea"/>
          <a:cs typeface="+mn-cs"/>
        </a:defRPr>
      </a:lvl8pPr>
      <a:lvl9pPr marL="3815083" indent="-224417" algn="r" defTabSz="897666" rtl="1" eaLnBrk="1" latinLnBrk="0" hangingPunct="1">
        <a:lnSpc>
          <a:spcPct val="90000"/>
        </a:lnSpc>
        <a:spcBef>
          <a:spcPts val="491"/>
        </a:spcBef>
        <a:buFont typeface="Arial" panose="020B0604020202020204" pitchFamily="34" charset="0"/>
        <a:buChar char="•"/>
        <a:defRPr sz="17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1pPr>
      <a:lvl2pPr marL="448833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2pPr>
      <a:lvl3pPr marL="897666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3pPr>
      <a:lvl4pPr marL="1346500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4pPr>
      <a:lvl5pPr marL="1795333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5pPr>
      <a:lvl6pPr marL="2244166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6pPr>
      <a:lvl7pPr marL="2692999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7pPr>
      <a:lvl8pPr marL="3141833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8pPr>
      <a:lvl9pPr marL="3590666" algn="r" defTabSz="897666" rtl="1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D647D02C-31A2-49C3-BA88-DCECAC0931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44278" cy="673258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1034DA7C-0435-46DE-9530-06BE1D3DB2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278" y="0"/>
            <a:ext cx="4760085" cy="673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473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699B7BD1-B7D9-21C2-FAAE-04CB11266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8275"/>
            <a:ext cx="9504363" cy="6740863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313A503E-EFF9-5CFA-5FC3-322CDD287B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70" y="408889"/>
            <a:ext cx="4461434" cy="3151210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394355E6-E654-4646-E08D-F0B922B714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560" y="224392"/>
            <a:ext cx="4395357" cy="2922540"/>
          </a:xfrm>
          <a:prstGeom prst="rect">
            <a:avLst/>
          </a:prstGeom>
        </p:spPr>
      </p:pic>
      <p:pic>
        <p:nvPicPr>
          <p:cNvPr id="17" name="תמונה 16">
            <a:extLst>
              <a:ext uri="{FF2B5EF4-FFF2-40B4-BE49-F238E27FC236}">
                <a16:creationId xmlns:a16="http://schemas.microsoft.com/office/drawing/2014/main" id="{3C419704-7858-0B0E-C023-6BFC283D6E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939" y="246853"/>
            <a:ext cx="1561612" cy="67205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C20315E8-2A4C-859C-D429-7E47F110C7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07860" y="244383"/>
            <a:ext cx="1561612" cy="672050"/>
          </a:xfrm>
          <a:prstGeom prst="rect">
            <a:avLst/>
          </a:prstGeom>
        </p:spPr>
      </p:pic>
      <p:sp>
        <p:nvSpPr>
          <p:cNvPr id="20" name="תיבת טקסט 19">
            <a:extLst>
              <a:ext uri="{FF2B5EF4-FFF2-40B4-BE49-F238E27FC236}">
                <a16:creationId xmlns:a16="http://schemas.microsoft.com/office/drawing/2014/main" id="{BC059223-BE20-D585-4362-CAB565EC12F9}"/>
              </a:ext>
            </a:extLst>
          </p:cNvPr>
          <p:cNvSpPr txBox="1"/>
          <p:nvPr/>
        </p:nvSpPr>
        <p:spPr>
          <a:xfrm>
            <a:off x="1810356" y="362288"/>
            <a:ext cx="1114065" cy="3581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1727" dirty="0">
                <a:latin typeface="NarkisBlockMF" panose="01000503000000020003" pitchFamily="50" charset="-79"/>
                <a:cs typeface="NarkisBlockMF" panose="01000503000000020003" pitchFamily="50" charset="-79"/>
              </a:rPr>
              <a:t>דבר ה...</a:t>
            </a:r>
          </a:p>
        </p:txBody>
      </p:sp>
      <p:sp>
        <p:nvSpPr>
          <p:cNvPr id="21" name="תיבת טקסט 20">
            <a:extLst>
              <a:ext uri="{FF2B5EF4-FFF2-40B4-BE49-F238E27FC236}">
                <a16:creationId xmlns:a16="http://schemas.microsoft.com/office/drawing/2014/main" id="{13A7401D-55FB-D35F-C9A7-7C80D133CD99}"/>
              </a:ext>
            </a:extLst>
          </p:cNvPr>
          <p:cNvSpPr txBox="1"/>
          <p:nvPr/>
        </p:nvSpPr>
        <p:spPr>
          <a:xfrm>
            <a:off x="6250254" y="362288"/>
            <a:ext cx="2665400" cy="3581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1727" dirty="0">
                <a:latin typeface="NarkisBlockMF" panose="01000503000000020003" pitchFamily="50" charset="-79"/>
                <a:cs typeface="NarkisBlockMF" panose="01000503000000020003" pitchFamily="50" charset="-79"/>
              </a:rPr>
              <a:t>דבר ה...</a:t>
            </a:r>
          </a:p>
        </p:txBody>
      </p:sp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6CF8BCB3-8890-340B-852F-F254A290C8DC}"/>
              </a:ext>
            </a:extLst>
          </p:cNvPr>
          <p:cNvSpPr txBox="1"/>
          <p:nvPr/>
        </p:nvSpPr>
        <p:spPr>
          <a:xfrm>
            <a:off x="5165951" y="877568"/>
            <a:ext cx="3749702" cy="2269364"/>
          </a:xfrm>
          <a:prstGeom prst="rect">
            <a:avLst/>
          </a:prstGeom>
          <a:noFill/>
        </p:spPr>
        <p:txBody>
          <a:bodyPr wrap="square" numCol="2" spcCol="180000" rtlCol="1">
            <a:spAutoFit/>
          </a:bodyPr>
          <a:lstStyle/>
          <a:p>
            <a:pPr algn="r"/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לורם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איפסום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דולור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סיט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אמט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קונסקטורר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אדיפיסינג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אלית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לפרומי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בלוף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קינץ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תתיח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לרעח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לת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צשחמי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בליא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מנסוטו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צמלח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לביקו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ננבי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צמוקו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בלוקריה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שיצמה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ברורק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קולורס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מונפרד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אדנדום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סילקוף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מרגשי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ומרגשח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עמחליף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קולהע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צופעט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למרקוח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איבן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איף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ברומץ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כלרשט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מיחוצים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קלאצי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דומור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ליאמום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בלינך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רוגצה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לפמעט</a:t>
            </a:r>
            <a:endParaRPr lang="en-US" sz="1055" dirty="0">
              <a:solidFill>
                <a:srgbClr val="313030"/>
              </a:solidFill>
              <a:latin typeface="NarkisBlockMF Thin" panose="01000503000000020003" pitchFamily="50" charset="-79"/>
              <a:cs typeface="NarkisBlockMF Thin" panose="01000503000000020003" pitchFamily="50" charset="-79"/>
            </a:endParaRPr>
          </a:p>
          <a:p>
            <a:pPr algn="r"/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endParaRPr lang="he-IL" sz="1055" dirty="0">
              <a:latin typeface="NarkisBlockMF Thin" panose="01000503000000020003" pitchFamily="50" charset="-79"/>
              <a:cs typeface="NarkisBlockMF Thin" panose="01000503000000020003" pitchFamily="50" charset="-79"/>
            </a:endParaRP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C60ABFDA-E1EF-2FA2-39C6-FADBE8297B00}"/>
              </a:ext>
            </a:extLst>
          </p:cNvPr>
          <p:cNvSpPr txBox="1"/>
          <p:nvPr/>
        </p:nvSpPr>
        <p:spPr>
          <a:xfrm>
            <a:off x="612308" y="916434"/>
            <a:ext cx="3473559" cy="2365263"/>
          </a:xfrm>
          <a:prstGeom prst="rect">
            <a:avLst/>
          </a:prstGeom>
          <a:noFill/>
        </p:spPr>
        <p:txBody>
          <a:bodyPr wrap="square" numCol="2" spcCol="180000" rtlCol="1">
            <a:spAutoFit/>
          </a:bodyPr>
          <a:lstStyle/>
          <a:p>
            <a:pPr algn="r"/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לורם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איפסום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דולור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סיט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אמט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קונסקטורר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אדיפיסינג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אלית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לפרומי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בלוף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קינץ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תתיח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לרעח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לת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צשחמי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בליא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מנסוטו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צמלח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לביקו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ננבי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צמוקו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בלוקריה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שיצמה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ברורק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קולורס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מונפרד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אדנדום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סילקוף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מרגשי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ומרגשח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עמחליף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קולהע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צופעט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למרקוח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איבן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איף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ברומץ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כלרשט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מיחוצים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קלאצי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דומור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ליאמום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בלינך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רוגצה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לפמעט</a:t>
            </a:r>
            <a:endParaRPr lang="en-US" sz="1055" dirty="0">
              <a:solidFill>
                <a:srgbClr val="313030"/>
              </a:solidFill>
              <a:latin typeface="NarkisBlockMF Thin" panose="01000503000000020003" pitchFamily="50" charset="-79"/>
              <a:cs typeface="NarkisBlockMF Thin" panose="01000503000000020003" pitchFamily="50" charset="-79"/>
            </a:endParaRPr>
          </a:p>
          <a:p>
            <a:pPr algn="r"/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סחטיר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בלובק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תצטנפל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בלינדו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למרקל אס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לכימפו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דול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,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צוט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ומעיוט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לפתיעם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ברשג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-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ולתיעם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גדדיש</a:t>
            </a:r>
            <a:r>
              <a:rPr lang="he-IL" sz="1055" dirty="0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. </a:t>
            </a:r>
            <a:r>
              <a:rPr lang="he-IL" sz="1055" dirty="0" err="1">
                <a:solidFill>
                  <a:srgbClr val="313030"/>
                </a:solidFill>
                <a:latin typeface="NarkisBlockMF Thin" panose="01000503000000020003" pitchFamily="50" charset="-79"/>
                <a:cs typeface="NarkisBlockMF Thin" panose="01000503000000020003" pitchFamily="50" charset="-79"/>
              </a:rPr>
              <a:t>קוויז</a:t>
            </a:r>
            <a:endParaRPr lang="he-IL" sz="1055" dirty="0">
              <a:latin typeface="NarkisBlockMF Thin" panose="01000503000000020003" pitchFamily="50" charset="-79"/>
              <a:cs typeface="NarkisBlockMF Thin" panose="01000503000000020003" pitchFamily="50" charset="-79"/>
            </a:endParaRPr>
          </a:p>
        </p:txBody>
      </p:sp>
      <p:pic>
        <p:nvPicPr>
          <p:cNvPr id="16" name="תמונה 15">
            <a:extLst>
              <a:ext uri="{FF2B5EF4-FFF2-40B4-BE49-F238E27FC236}">
                <a16:creationId xmlns:a16="http://schemas.microsoft.com/office/drawing/2014/main" id="{5DCE309D-617E-1011-2A54-6D5DD3A280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403" y="3724606"/>
            <a:ext cx="1654519" cy="2677932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EE36A489-0F62-2982-8647-364B3FE9E2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019" y="3780494"/>
            <a:ext cx="1390784" cy="474252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11BEE048-DA95-2E04-65FC-19BC4AA863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777" y="6093334"/>
            <a:ext cx="1572012" cy="474252"/>
          </a:xfrm>
          <a:prstGeom prst="rect">
            <a:avLst/>
          </a:prstGeom>
        </p:spPr>
      </p:pic>
      <p:sp>
        <p:nvSpPr>
          <p:cNvPr id="24" name="תיבת טקסט 23">
            <a:extLst>
              <a:ext uri="{FF2B5EF4-FFF2-40B4-BE49-F238E27FC236}">
                <a16:creationId xmlns:a16="http://schemas.microsoft.com/office/drawing/2014/main" id="{9B35A8D5-9510-5346-F189-31F08FB01673}"/>
              </a:ext>
            </a:extLst>
          </p:cNvPr>
          <p:cNvSpPr txBox="1"/>
          <p:nvPr/>
        </p:nvSpPr>
        <p:spPr>
          <a:xfrm>
            <a:off x="3269473" y="3824941"/>
            <a:ext cx="1192449" cy="29899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1343" dirty="0" err="1">
                <a:solidFill>
                  <a:schemeClr val="bg1"/>
                </a:solidFill>
                <a:latin typeface="Fb BoeiManali" panose="02020503050405020304" pitchFamily="18" charset="-79"/>
                <a:cs typeface="Fb BoeiManali" panose="02020503050405020304" pitchFamily="18" charset="-79"/>
              </a:rPr>
              <a:t>ד"שים</a:t>
            </a:r>
            <a:r>
              <a:rPr lang="he-IL" sz="1343" dirty="0">
                <a:solidFill>
                  <a:schemeClr val="bg1"/>
                </a:solidFill>
                <a:latin typeface="Fb BoeiManali" panose="02020503050405020304" pitchFamily="18" charset="-79"/>
                <a:cs typeface="Fb BoeiManali" panose="02020503050405020304" pitchFamily="18" charset="-79"/>
              </a:rPr>
              <a:t> חמים מהתנור</a:t>
            </a:r>
          </a:p>
        </p:txBody>
      </p:sp>
      <p:pic>
        <p:nvPicPr>
          <p:cNvPr id="19" name="תמונה 18">
            <a:extLst>
              <a:ext uri="{FF2B5EF4-FFF2-40B4-BE49-F238E27FC236}">
                <a16:creationId xmlns:a16="http://schemas.microsoft.com/office/drawing/2014/main" id="{66837FF3-1678-4BD2-BADF-CC924D02BE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43" y="3724606"/>
            <a:ext cx="2427918" cy="2847902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7E3EA544-37C1-47AB-A742-28A97EAB78D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466" y="2612983"/>
            <a:ext cx="4516527" cy="4095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248154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</TotalTime>
  <Words>283</Words>
  <Application>Microsoft Office PowerPoint</Application>
  <PresentationFormat>מותאם אישית</PresentationFormat>
  <Paragraphs>7</Paragraphs>
  <Slides>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</vt:i4>
      </vt:variant>
    </vt:vector>
  </HeadingPairs>
  <TitlesOfParts>
    <vt:vector size="9" baseType="lpstr">
      <vt:lpstr>Fb BoeiManali</vt:lpstr>
      <vt:lpstr>NarkisBlockMF Thin</vt:lpstr>
      <vt:lpstr>Arial</vt:lpstr>
      <vt:lpstr>NarkisBlockMF</vt:lpstr>
      <vt:lpstr>Calibri Light</vt:lpstr>
      <vt:lpstr>Calibri</vt:lpstr>
      <vt:lpstr>ערכת נושא Office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רואי</dc:creator>
  <cp:lastModifiedBy>gvanim12@outlook.com</cp:lastModifiedBy>
  <cp:revision>12</cp:revision>
  <dcterms:created xsi:type="dcterms:W3CDTF">2023-01-09T10:31:55Z</dcterms:created>
  <dcterms:modified xsi:type="dcterms:W3CDTF">2023-03-15T11:40:56Z</dcterms:modified>
</cp:coreProperties>
</file>