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60" r:id="rId1"/>
  </p:sldMasterIdLst>
  <p:sldIdLst>
    <p:sldId id="257" r:id="rId2"/>
    <p:sldId id="256" r:id="rId3"/>
  </p:sldIdLst>
  <p:sldSz cx="9906000" cy="6858000" type="A4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  <p:embeddedFont>
      <p:font typeface="Fb BoeiManali" panose="02020503050405020304" pitchFamily="18" charset="-79"/>
      <p:regular r:id="rId10"/>
      <p:bold r:id="rId11"/>
    </p:embeddedFont>
    <p:embeddedFont>
      <p:font typeface="NarkisBlockMF" panose="01000503000000020003" pitchFamily="50" charset="-79"/>
      <p:regular r:id="rId12"/>
      <p:bold r:id="rId13"/>
    </p:embeddedFont>
    <p:embeddedFont>
      <p:font typeface="NarkisBlockMF Thin" panose="01000503000000020003" pitchFamily="50" charset="-79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612" y="7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כ"ו/אדר/תשפ"ג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695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כ"ו/אדר/תשפ"ג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80099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כ"ו/אדר/תשפ"ג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5860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כ"ו/אדר/תשפ"ג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90629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כ"ו/אדר/תשפ"ג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0082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כ"ו/אדר/תשפ"ג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03063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כ"ו/אדר/תשפ"ג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47330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כ"ו/אדר/תשפ"ג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2071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כ"ו/אדר/תשפ"ג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6460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כ"ו/אדר/תשפ"ג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33304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כ"ו/אדר/תשפ"ג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5758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77DA0-AC62-4314-AA65-E3A1365B1353}" type="datetimeFigureOut">
              <a:rPr lang="he-IL" smtClean="0"/>
              <a:t>כ"ו/אדר/תשפ"ג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56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8BF0EE8D-5959-4179-4508-E932B0D67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0"/>
            <a:ext cx="4953000" cy="68580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02C5423-2E29-A52A-3C60-891B2E9431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53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73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699B7BD1-B7D9-21C2-FAAE-04CB11266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313A503E-EFF9-5CFA-5FC3-322CDD287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2" y="346620"/>
            <a:ext cx="4649966" cy="3284375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394355E6-E654-4646-E08D-F0B922B714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760" y="251994"/>
            <a:ext cx="4445000" cy="3189883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3C419704-7858-0B0E-C023-6BFC283D6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225" y="177737"/>
            <a:ext cx="1627603" cy="70045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20315E8-2A4C-859C-D429-7E47F110C7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80031" y="175162"/>
            <a:ext cx="1627603" cy="700450"/>
          </a:xfrm>
          <a:prstGeom prst="rect">
            <a:avLst/>
          </a:prstGeom>
        </p:spPr>
      </p:pic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BC059223-BE20-D585-4362-CAB565EC12F9}"/>
              </a:ext>
            </a:extLst>
          </p:cNvPr>
          <p:cNvSpPr txBox="1"/>
          <p:nvPr/>
        </p:nvSpPr>
        <p:spPr>
          <a:xfrm>
            <a:off x="1886857" y="298049"/>
            <a:ext cx="116114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dirty="0">
                <a:latin typeface="NarkisBlockMF" panose="01000503000000020003" pitchFamily="50" charset="-79"/>
                <a:cs typeface="NarkisBlockMF" panose="01000503000000020003" pitchFamily="50" charset="-79"/>
              </a:rPr>
              <a:t>דבר ה...</a:t>
            </a:r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13A7401D-55FB-D35F-C9A7-7C80D133CD99}"/>
              </a:ext>
            </a:extLst>
          </p:cNvPr>
          <p:cNvSpPr txBox="1"/>
          <p:nvPr/>
        </p:nvSpPr>
        <p:spPr>
          <a:xfrm>
            <a:off x="6514378" y="298049"/>
            <a:ext cx="277803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dirty="0">
                <a:latin typeface="NarkisBlockMF" panose="01000503000000020003" pitchFamily="50" charset="-79"/>
                <a:cs typeface="NarkisBlockMF" panose="01000503000000020003" pitchFamily="50" charset="-79"/>
              </a:rPr>
              <a:t>דבר ה...</a:t>
            </a: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6CF8BCB3-8890-340B-852F-F254A290C8DC}"/>
              </a:ext>
            </a:extLst>
          </p:cNvPr>
          <p:cNvSpPr txBox="1"/>
          <p:nvPr/>
        </p:nvSpPr>
        <p:spPr>
          <a:xfrm>
            <a:off x="5384255" y="835105"/>
            <a:ext cx="3908158" cy="2462213"/>
          </a:xfrm>
          <a:prstGeom prst="rect">
            <a:avLst/>
          </a:prstGeom>
          <a:noFill/>
        </p:spPr>
        <p:txBody>
          <a:bodyPr wrap="square" numCol="2" spcCol="180000" rtlCol="1">
            <a:spAutoFit/>
          </a:bodyPr>
          <a:lstStyle/>
          <a:p>
            <a:pPr algn="r"/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לורם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איפסום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דולור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אמט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קונסקטורר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אדיפיסינג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אלית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לפרומי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בלוף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קינץ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תתיח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לרעח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לת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צשחמי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בליא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מנסוטו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צמלח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לביקו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ננבי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צמוקו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בלוקריה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שיצמה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ברורק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קולורס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מונפרד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אדנדום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סילקוף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מרגשי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ומרגשח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עמחליף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קולהע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צופעט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למרקוח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איבן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איף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ברומץ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כלרשט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מיחוצים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קלאצי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דומור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ליאמום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בלינך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רוגצה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לפמעט</a:t>
            </a:r>
            <a:endParaRPr lang="en-US" sz="1100" i="0" dirty="0">
              <a:solidFill>
                <a:srgbClr val="313030"/>
              </a:solidFill>
              <a:effectLst/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  <a:p>
            <a:pPr algn="r"/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endParaRPr lang="he-IL" sz="1100" dirty="0"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C60ABFDA-E1EF-2FA2-39C6-FADBE8297B00}"/>
              </a:ext>
            </a:extLst>
          </p:cNvPr>
          <p:cNvSpPr txBox="1"/>
          <p:nvPr/>
        </p:nvSpPr>
        <p:spPr>
          <a:xfrm>
            <a:off x="638182" y="875612"/>
            <a:ext cx="3620345" cy="2460316"/>
          </a:xfrm>
          <a:prstGeom prst="rect">
            <a:avLst/>
          </a:prstGeom>
          <a:noFill/>
        </p:spPr>
        <p:txBody>
          <a:bodyPr wrap="square" numCol="2" spcCol="180000" rtlCol="1">
            <a:spAutoFit/>
          </a:bodyPr>
          <a:lstStyle/>
          <a:p>
            <a:pPr algn="r"/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לורם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איפסום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דולור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אמט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קונסקטורר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אדיפיסינג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אלית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לפרומי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בלוף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קינץ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תתיח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לרעח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לת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צשחמי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בליא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מנסוטו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צמלח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לביקו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ננבי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צמוקו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בלוקריה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שיצמה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ברורק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קולורס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מונפרד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אדנדום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סילקוף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מרגשי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ומרגשח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עמחליף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קולהע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צופעט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למרקוח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איבן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איף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ברומץ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כלרשט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מיחוצים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קלאצי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דומור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ליאמום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בלינך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רוגצה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לפמעט</a:t>
            </a:r>
            <a:endParaRPr lang="en-US" sz="1100" i="0" dirty="0">
              <a:solidFill>
                <a:srgbClr val="313030"/>
              </a:solidFill>
              <a:effectLst/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  <a:p>
            <a:pPr algn="r"/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100" i="0" dirty="0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100" i="0" dirty="0" err="1">
                <a:solidFill>
                  <a:srgbClr val="313030"/>
                </a:solidFill>
                <a:effectLst/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endParaRPr lang="he-IL" sz="1100" dirty="0"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5DCE309D-617E-1011-2A54-6D5DD3A280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38" y="3802453"/>
            <a:ext cx="1724436" cy="2791097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E36A489-0F62-2982-8647-364B3FE9E2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782" y="3860703"/>
            <a:ext cx="1449556" cy="494293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C4C8A507-61B8-B01F-3FD8-39844AEE1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00" y="3802454"/>
            <a:ext cx="2583033" cy="3028154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11BEE048-DA95-2E04-65FC-19BC4AA863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443" y="6271279"/>
            <a:ext cx="1638442" cy="494293"/>
          </a:xfrm>
          <a:prstGeom prst="rect">
            <a:avLst/>
          </a:prstGeom>
        </p:spPr>
      </p:pic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9B35A8D5-9510-5346-F189-31F08FB01673}"/>
              </a:ext>
            </a:extLst>
          </p:cNvPr>
          <p:cNvSpPr txBox="1"/>
          <p:nvPr/>
        </p:nvSpPr>
        <p:spPr>
          <a:xfrm>
            <a:off x="3407634" y="3907027"/>
            <a:ext cx="124284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400" dirty="0" err="1">
                <a:solidFill>
                  <a:schemeClr val="bg1"/>
                </a:solidFill>
                <a:latin typeface="Fb BoeiManali" panose="02020503050405020304" pitchFamily="18" charset="-79"/>
                <a:cs typeface="Fb BoeiManali" panose="02020503050405020304" pitchFamily="18" charset="-79"/>
              </a:rPr>
              <a:t>ד"שים</a:t>
            </a:r>
            <a:r>
              <a:rPr lang="he-IL" sz="1400" dirty="0">
                <a:solidFill>
                  <a:schemeClr val="bg1"/>
                </a:solidFill>
                <a:latin typeface="Fb BoeiManali" panose="02020503050405020304" pitchFamily="18" charset="-79"/>
                <a:cs typeface="Fb BoeiManali" panose="02020503050405020304" pitchFamily="18" charset="-79"/>
              </a:rPr>
              <a:t> חמים מהתנור</a:t>
            </a:r>
          </a:p>
        </p:txBody>
      </p:sp>
      <p:pic>
        <p:nvPicPr>
          <p:cNvPr id="19" name="תמונה 18">
            <a:extLst>
              <a:ext uri="{FF2B5EF4-FFF2-40B4-BE49-F238E27FC236}">
                <a16:creationId xmlns:a16="http://schemas.microsoft.com/office/drawing/2014/main" id="{EA7E972A-87D4-3D3D-8F22-ADD1AED138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760" y="4214804"/>
            <a:ext cx="3788240" cy="255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4815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283</Words>
  <Application>Microsoft Office PowerPoint</Application>
  <PresentationFormat>נייר A4 ‏(210x297 מ"מ)</PresentationFormat>
  <Paragraphs>7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9" baseType="lpstr">
      <vt:lpstr>Calibri</vt:lpstr>
      <vt:lpstr>Calibri Light</vt:lpstr>
      <vt:lpstr>NarkisBlockMF Thin</vt:lpstr>
      <vt:lpstr>Fb BoeiManali</vt:lpstr>
      <vt:lpstr>NarkisBlockMF</vt:lpstr>
      <vt:lpstr>Arial</vt:lpstr>
      <vt:lpstr>ערכת נושא Office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רואי</dc:creator>
  <cp:lastModifiedBy>רואי</cp:lastModifiedBy>
  <cp:revision>7</cp:revision>
  <dcterms:created xsi:type="dcterms:W3CDTF">2023-01-09T10:31:55Z</dcterms:created>
  <dcterms:modified xsi:type="dcterms:W3CDTF">2023-03-19T15:31:52Z</dcterms:modified>
</cp:coreProperties>
</file>